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905246-EC52-49BA-B02D-5989F1667678}">
  <a:tblStyle styleId="{70905246-EC52-49BA-B02D-5989F16676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22b9027442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g22b902744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/>
        </p:nvSpPr>
        <p:spPr>
          <a:xfrm>
            <a:off x="9998245" y="6501660"/>
            <a:ext cx="2194833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ⓒSaebyeol Yu. Saebyeol’s PowerPoint</a:t>
            </a:r>
            <a:endParaRPr sz="9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빈 화면">
  <p:cSld name="1_빈 화면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ⓒSaebyeol Yu. Saebyeol’s PowerPoint</a:t>
            </a: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18384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/>
        </p:nvSpPr>
        <p:spPr>
          <a:xfrm>
            <a:off x="513347" y="879107"/>
            <a:ext cx="6532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Seatisfy</a:t>
            </a:r>
            <a:endParaRPr sz="60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7" name="Google Shape;37;p5"/>
          <p:cNvCxnSpPr/>
          <p:nvPr/>
        </p:nvCxnSpPr>
        <p:spPr>
          <a:xfrm>
            <a:off x="513347" y="3102974"/>
            <a:ext cx="117000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38;p5"/>
          <p:cNvSpPr txBox="1"/>
          <p:nvPr/>
        </p:nvSpPr>
        <p:spPr>
          <a:xfrm>
            <a:off x="8414326" y="6147888"/>
            <a:ext cx="377767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유범석 김지수 김형준 권두현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4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4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4"/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4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소개</a:t>
            </a:r>
            <a:endParaRPr/>
          </a:p>
        </p:txBody>
      </p:sp>
      <p:sp>
        <p:nvSpPr>
          <p:cNvPr id="129" name="Google Shape;129;p14"/>
          <p:cNvSpPr txBox="1"/>
          <p:nvPr/>
        </p:nvSpPr>
        <p:spPr>
          <a:xfrm>
            <a:off x="394777" y="1864945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</a:t>
            </a:r>
            <a:r>
              <a:rPr lang="en-US" sz="1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서비스 소개</a:t>
            </a: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p14"/>
          <p:cNvSpPr txBox="1"/>
          <p:nvPr/>
        </p:nvSpPr>
        <p:spPr>
          <a:xfrm>
            <a:off x="6095999" y="1864944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</a:t>
            </a:r>
            <a:r>
              <a:rPr lang="en-US" sz="1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이용 안내</a:t>
            </a: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31" name="Google Shape;13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4777" y="2222608"/>
            <a:ext cx="10459910" cy="402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5"/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5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예약</a:t>
            </a:r>
            <a:endParaRPr/>
          </a:p>
        </p:txBody>
      </p:sp>
      <p:sp>
        <p:nvSpPr>
          <p:cNvPr id="140" name="Google Shape;140;p15"/>
          <p:cNvSpPr txBox="1"/>
          <p:nvPr/>
        </p:nvSpPr>
        <p:spPr>
          <a:xfrm>
            <a:off x="718458" y="1643598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[예약 상세보기]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1" name="Google Shape;14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458" y="1936674"/>
            <a:ext cx="9917458" cy="390176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 txBox="1"/>
          <p:nvPr/>
        </p:nvSpPr>
        <p:spPr>
          <a:xfrm>
            <a:off x="5677187" y="1601525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[장소 목록]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6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6"/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6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예약</a:t>
            </a:r>
            <a:endParaRPr/>
          </a:p>
        </p:txBody>
      </p:sp>
      <p:sp>
        <p:nvSpPr>
          <p:cNvPr id="151" name="Google Shape;151;p16"/>
          <p:cNvSpPr txBox="1"/>
          <p:nvPr/>
        </p:nvSpPr>
        <p:spPr>
          <a:xfrm>
            <a:off x="718458" y="1643598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[장소 등록]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2" name="Google Shape;152;p16"/>
          <p:cNvSpPr txBox="1"/>
          <p:nvPr/>
        </p:nvSpPr>
        <p:spPr>
          <a:xfrm>
            <a:off x="6344018" y="1643597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[좌석 예매]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53" name="Google Shape;153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458" y="1972991"/>
            <a:ext cx="11007864" cy="4219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7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7"/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7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고객 지원</a:t>
            </a:r>
            <a:endParaRPr sz="1200"/>
          </a:p>
        </p:txBody>
      </p:sp>
      <p:sp>
        <p:nvSpPr>
          <p:cNvPr id="162" name="Google Shape;162;p17"/>
          <p:cNvSpPr txBox="1"/>
          <p:nvPr/>
        </p:nvSpPr>
        <p:spPr>
          <a:xfrm>
            <a:off x="394777" y="2238012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[공지사항 목록]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2421" y="2643938"/>
            <a:ext cx="11747157" cy="299563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 txBox="1"/>
          <p:nvPr/>
        </p:nvSpPr>
        <p:spPr>
          <a:xfrm>
            <a:off x="4252904" y="2238012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[공지사항 등록]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5" name="Google Shape;165;p17"/>
          <p:cNvSpPr txBox="1"/>
          <p:nvPr/>
        </p:nvSpPr>
        <p:spPr>
          <a:xfrm>
            <a:off x="8111031" y="2210142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[공지사항 상세보기]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8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8"/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8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고객 지원</a:t>
            </a:r>
            <a:endParaRPr/>
          </a:p>
        </p:txBody>
      </p:sp>
      <p:sp>
        <p:nvSpPr>
          <p:cNvPr id="174" name="Google Shape;174;p18"/>
          <p:cNvSpPr txBox="1"/>
          <p:nvPr/>
        </p:nvSpPr>
        <p:spPr>
          <a:xfrm>
            <a:off x="309265" y="2063402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[자주 묻는 질문&amp;답변 목록]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5" name="Google Shape;17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9265" y="2497198"/>
            <a:ext cx="11598442" cy="295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8"/>
          <p:cNvSpPr txBox="1"/>
          <p:nvPr/>
        </p:nvSpPr>
        <p:spPr>
          <a:xfrm>
            <a:off x="4247602" y="2063401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[자주 묻는 질문&amp;답변 등록]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7" name="Google Shape;177;p18"/>
          <p:cNvSpPr txBox="1"/>
          <p:nvPr/>
        </p:nvSpPr>
        <p:spPr>
          <a:xfrm>
            <a:off x="8108590" y="2063400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[자주 묻는 질문&amp;답변 상세]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9"/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회원</a:t>
            </a:r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751115" y="1604541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[내 좌석 목록]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7" name="Google Shape;18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8442" y="1976495"/>
            <a:ext cx="10459910" cy="4001058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9"/>
          <p:cNvSpPr txBox="1"/>
          <p:nvPr/>
        </p:nvSpPr>
        <p:spPr>
          <a:xfrm>
            <a:off x="5958397" y="1604541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[등록한 장소]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0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0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회원</a:t>
            </a:r>
            <a:endParaRPr/>
          </a:p>
        </p:txBody>
      </p:sp>
      <p:sp>
        <p:nvSpPr>
          <p:cNvPr id="197" name="Google Shape;197;p20"/>
          <p:cNvSpPr txBox="1"/>
          <p:nvPr/>
        </p:nvSpPr>
        <p:spPr>
          <a:xfrm>
            <a:off x="394777" y="1532742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[내 정보 수정]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8" name="Google Shape;19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820" y="2060931"/>
            <a:ext cx="11566358" cy="295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 txBox="1"/>
          <p:nvPr/>
        </p:nvSpPr>
        <p:spPr>
          <a:xfrm>
            <a:off x="4204777" y="1536569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[비밀번호 확인]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0" name="Google Shape;200;p20"/>
          <p:cNvSpPr txBox="1"/>
          <p:nvPr/>
        </p:nvSpPr>
        <p:spPr>
          <a:xfrm>
            <a:off x="8087177" y="1580251"/>
            <a:ext cx="31084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[비밀번호 변경]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1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1"/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관리자</a:t>
            </a:r>
            <a:endParaRPr/>
          </a:p>
        </p:txBody>
      </p:sp>
      <p:sp>
        <p:nvSpPr>
          <p:cNvPr id="209" name="Google Shape;209;p21"/>
          <p:cNvSpPr txBox="1"/>
          <p:nvPr/>
        </p:nvSpPr>
        <p:spPr>
          <a:xfrm>
            <a:off x="751116" y="1604541"/>
            <a:ext cx="120831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[회원 목록]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p21"/>
          <p:cNvSpPr txBox="1"/>
          <p:nvPr/>
        </p:nvSpPr>
        <p:spPr>
          <a:xfrm>
            <a:off x="6095999" y="1604541"/>
            <a:ext cx="173700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[회원 정보]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11" name="Google Shape;21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1116" y="2164355"/>
            <a:ext cx="10440857" cy="4001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18384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2"/>
          <p:cNvSpPr txBox="1"/>
          <p:nvPr/>
        </p:nvSpPr>
        <p:spPr>
          <a:xfrm>
            <a:off x="4269762" y="2657107"/>
            <a:ext cx="3652475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6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6"/>
          <p:cNvPicPr preferRelativeResize="0"/>
          <p:nvPr/>
        </p:nvPicPr>
        <p:blipFill rotWithShape="1">
          <a:blip r:embed="rId3">
            <a:alphaModFix/>
          </a:blip>
          <a:srcRect r="10931"/>
          <a:stretch/>
        </p:blipFill>
        <p:spPr>
          <a:xfrm>
            <a:off x="6096000" y="0"/>
            <a:ext cx="610837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 txBox="1"/>
          <p:nvPr/>
        </p:nvSpPr>
        <p:spPr>
          <a:xfrm>
            <a:off x="1229707" y="721892"/>
            <a:ext cx="110799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/>
          </a:p>
        </p:txBody>
      </p:sp>
      <p:cxnSp>
        <p:nvCxnSpPr>
          <p:cNvPr id="45" name="Google Shape;45;p6"/>
          <p:cNvCxnSpPr/>
          <p:nvPr/>
        </p:nvCxnSpPr>
        <p:spPr>
          <a:xfrm>
            <a:off x="144378" y="176464"/>
            <a:ext cx="12060000" cy="0"/>
          </a:xfrm>
          <a:prstGeom prst="straightConnector1">
            <a:avLst/>
          </a:prstGeom>
          <a:noFill/>
          <a:ln w="76200" cap="flat" cmpd="sng">
            <a:solidFill>
              <a:srgbClr val="3A637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" name="Google Shape;46;p6"/>
          <p:cNvSpPr txBox="1"/>
          <p:nvPr/>
        </p:nvSpPr>
        <p:spPr>
          <a:xfrm>
            <a:off x="2585007" y="986190"/>
            <a:ext cx="196720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table of contents</a:t>
            </a:r>
            <a:endParaRPr sz="18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7" name="Google Shape;47;p6"/>
          <p:cNvCxnSpPr/>
          <p:nvPr/>
        </p:nvCxnSpPr>
        <p:spPr>
          <a:xfrm>
            <a:off x="132000" y="6678293"/>
            <a:ext cx="12060000" cy="0"/>
          </a:xfrm>
          <a:prstGeom prst="straightConnector1">
            <a:avLst/>
          </a:prstGeom>
          <a:noFill/>
          <a:ln w="76200" cap="flat" cmpd="sng">
            <a:solidFill>
              <a:srgbClr val="3A637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8" name="Google Shape;48;p6"/>
          <p:cNvSpPr txBox="1"/>
          <p:nvPr/>
        </p:nvSpPr>
        <p:spPr>
          <a:xfrm>
            <a:off x="1229707" y="1801217"/>
            <a:ext cx="2964300" cy="3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00050" marR="0" lvl="0" indent="-4000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AutoNum type="romanUcPeriod"/>
            </a:pPr>
            <a:r>
              <a:rPr lang="en-US" sz="1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Doc History</a:t>
            </a:r>
            <a:endParaRPr sz="18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00050" marR="0" lvl="0" indent="-4000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AutoNum type="romanUcPeriod"/>
            </a:pPr>
            <a:r>
              <a:rPr lang="en-US" sz="1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제품 요구 문서(PRD)</a:t>
            </a:r>
            <a:endParaRPr/>
          </a:p>
          <a:p>
            <a:pPr marL="400050" marR="0" lvl="0" indent="-4000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AutoNum type="romanUcPeriod"/>
            </a:pPr>
            <a:r>
              <a:rPr lang="en-US" sz="1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작업 계획(PR)</a:t>
            </a:r>
            <a:endParaRPr/>
          </a:p>
          <a:p>
            <a:pPr marL="400050" marR="0" lvl="0" indent="-4000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AutoNum type="romanUcPeriod"/>
            </a:pPr>
            <a:r>
              <a:rPr lang="en-US" sz="1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정보 구조(IA)</a:t>
            </a:r>
            <a:endParaRPr/>
          </a:p>
          <a:p>
            <a:pPr marL="400050" marR="0" lvl="0" indent="-4000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AutoNum type="romanUcPeriod"/>
            </a:pPr>
            <a:r>
              <a:rPr lang="en-US" sz="1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업무 분류 체계(WBS)</a:t>
            </a:r>
            <a:endParaRPr/>
          </a:p>
          <a:p>
            <a:pPr marL="400050" marR="0" lvl="0" indent="-4000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AutoNum type="romanUcPeriod"/>
            </a:pPr>
            <a:r>
              <a:rPr lang="en-US" sz="1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화면설계서(Wireframe)</a:t>
            </a:r>
            <a:endParaRPr sz="18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7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7"/>
          <p:cNvSpPr/>
          <p:nvPr/>
        </p:nvSpPr>
        <p:spPr>
          <a:xfrm>
            <a:off x="222422" y="252037"/>
            <a:ext cx="11747100" cy="635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개척교회의 어려운 현실은 어제오늘 얘기는 아니다. 한국 교회 전체의 70~80%가 50명 미만의 작은 교회다. 이 가운데 오랜 기간 건실하게 생존하는 교회는 몇 되지 않는다. 이러한 상황에서 개척교회 목회자들은 지원을 원하고있다. 교회 시스템이 마련되지 않아 어려움을 겪고 있으며 홍보나 성장의 필요성을 느끼고있다.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이제 막 시작한 개척 교회들은 교회의 부흥을 위해 교회를 알리고 정보를 제공할 필요가 있다. 교회의 홈페이지가 있다면 교회의 정보를 파악하고 사람들의 접근성을 높이는데 도움이 될 것이다.</a:t>
            </a:r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743121" y="768955"/>
            <a:ext cx="80835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0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Document History</a:t>
            </a:r>
            <a:endParaRPr sz="30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7" name="Google Shape;57;p7"/>
          <p:cNvGraphicFramePr/>
          <p:nvPr>
            <p:extLst>
              <p:ext uri="{D42A27DB-BD31-4B8C-83A1-F6EECF244321}">
                <p14:modId xmlns:p14="http://schemas.microsoft.com/office/powerpoint/2010/main" val="3636166900"/>
              </p:ext>
            </p:extLst>
          </p:nvPr>
        </p:nvGraphicFramePr>
        <p:xfrm>
          <a:off x="952475" y="1999938"/>
          <a:ext cx="10626475" cy="3962100"/>
        </p:xfrm>
        <a:graphic>
          <a:graphicData uri="http://schemas.openxmlformats.org/drawingml/2006/table">
            <a:tbl>
              <a:tblPr>
                <a:noFill/>
                <a:tableStyleId>{70905246-EC52-49BA-B02D-5989F1667678}</a:tableStyleId>
              </a:tblPr>
              <a:tblGrid>
                <a:gridCol w="2656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0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6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5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버전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날짜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설명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수정자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1.0.0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2023.04.04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최초 배포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유범석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1.0.1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2023.04.06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PRD, WBS </a:t>
                      </a:r>
                      <a:r>
                        <a:rPr lang="en-US" dirty="0" err="1"/>
                        <a:t>수정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유범석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1.0.2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/>
                        <a:t>2023.04.10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WBS </a:t>
                      </a:r>
                      <a:r>
                        <a:rPr lang="en-US" altLang="ko-KR" dirty="0" err="1"/>
                        <a:t>수정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유범석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/>
                        <a:t>1.0.3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/>
                        <a:t>2023.04.11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WBS </a:t>
                      </a:r>
                      <a:r>
                        <a:rPr lang="en-US" altLang="ko-KR" dirty="0" err="1"/>
                        <a:t>수정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유범석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1.0.4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/>
                        <a:t>2023.04.12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WBS </a:t>
                      </a:r>
                      <a:r>
                        <a:rPr lang="en-US" altLang="ko-KR" dirty="0" err="1"/>
                        <a:t>수정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유범석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1.0.5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/>
                        <a:t>2023.04.13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WBS </a:t>
                      </a:r>
                      <a:r>
                        <a:rPr lang="en-US" altLang="ko-KR" dirty="0" err="1"/>
                        <a:t>수정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/>
                        <a:t>유범석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8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8"/>
          <p:cNvSpPr/>
          <p:nvPr/>
        </p:nvSpPr>
        <p:spPr>
          <a:xfrm>
            <a:off x="222422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개척교회의 어려운 현실은 어제오늘 얘기는 아니다. 한국 교회 전체의 70~80%가 50명 미만의 작은 교회다. 이 가운데 오랜 기간 건실하게 생존하는 교회는 몇 되지 않는다. 이러한 상황에서 개척교회 목회자들은 지원을 원하고있다. 교회 시스템이 마련되지 않아 어려움을 겪고 있으며 홍보나 성장의 필요성을 느끼고있다.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이제 막 시작한 개척 교회들은 교회의 부흥을 위해 교회를 알리고 정보를 제공할 필요가 있다. 교회의 홈페이지가 있다면 교회의 정보를 파악하고 사람들의 접근성을 높이는데 도움이 될 것이다.</a:t>
            </a:r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743121" y="768955"/>
            <a:ext cx="8083379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PRD ; </a:t>
            </a:r>
            <a:r>
              <a:rPr lang="en-US" sz="28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Product Required Document</a:t>
            </a:r>
            <a:endParaRPr sz="36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66;p8"/>
          <p:cNvSpPr txBox="1"/>
          <p:nvPr/>
        </p:nvSpPr>
        <p:spPr>
          <a:xfrm>
            <a:off x="795236" y="2142518"/>
            <a:ext cx="10601528" cy="3767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60"/>
              <a:buFont typeface="Arial"/>
              <a:buNone/>
            </a:pPr>
            <a:r>
              <a:rPr lang="en-US" sz="184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좌석 예약 시스템들은 각각의 서비스에서 제공하는 좌석을 공식적인 일정이 있는 경우 자체적으로 예약 서비스를 실시 해왔다. 때문에 비공식적으로 좌석을 사용하거나 예약 서비스를 제공하지 않는 경우 좌석 예약 서비스를 이용할 수 없으며, 좌석 배치가 달라지면 서비스 수정 등의 어려움이 생긴다. </a:t>
            </a:r>
            <a:endParaRPr sz="184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60"/>
              <a:buFont typeface="Arial"/>
              <a:buNone/>
            </a:pPr>
            <a:r>
              <a:rPr lang="en-US" sz="184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우리 서비스는 이러한 문제점을 해결하고자 어떠한 공간에 대한 좌석을 이용자가 설정하고 등록하여 다른 이용자들이 예약 시스템을 사용할 수 있는 시스템으로 제작할 것이다. 좌석의 예약만을 서비스하여 예약 서비스가 필요한 기업이나 개인이 손쉽게 좌석 예약을 만들고 사용할 수 있는 B2B(Business-to-Business) 비즈니스 모델을 만드는 것이 목표이다.</a:t>
            </a:r>
            <a:endParaRPr sz="184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9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9"/>
          <p:cNvSpPr/>
          <p:nvPr/>
        </p:nvSpPr>
        <p:spPr>
          <a:xfrm>
            <a:off x="222422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개척교회의 어려운 현실은 어제오늘 얘기는 아니다. 한국 교회 전체의 70~80%가 50명 미만의 작은 교회다. 이 가운데 오랜 기간 건실하게 생존하는 교회는 몇 되지 않는다. 이러한 상황에서 개척교회 목회자들은 지원을 원하고있다. 교회 시스템이 마련되지 않아 어려움을 겪고 있으며 홍보나 성장의 필요성을 느끼고있다.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이제 막 시작한 개척 교회들은 교회의 부흥을 위해 교회를 알리고 정보를 제공할 필요가 있다. 교회의 홈페이지가 있다면 교회의 정보를 파악하고 사람들의 접근성을 높이는데 도움이 될 것이다.</a:t>
            </a:r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743121" y="768955"/>
            <a:ext cx="8083379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PR ; </a:t>
            </a:r>
            <a:r>
              <a:rPr lang="en-US" sz="28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Product Roadmap</a:t>
            </a:r>
            <a:endParaRPr sz="36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5" name="Google Shape;75;p9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9"/>
          <p:cNvSpPr/>
          <p:nvPr/>
        </p:nvSpPr>
        <p:spPr>
          <a:xfrm>
            <a:off x="6096000" y="34290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7469" y="1477740"/>
            <a:ext cx="10757359" cy="5081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0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222422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개척교회의 어려운 현실은 어제오늘 얘기는 아니다. 한국 교회 전체의 70~80%가 50명 미만의 작은 교회다. 이 가운데 오랜 기간 건실하게 생존하는 교회는 몇 되지 않는다. 이러한 상황에서 개척교회 목회자들은 지원을 원하고있다. 교회 시스템이 마련되지 않아 어려움을 겪고 있으며 홍보나 성장의 필요성을 느끼고있다.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이제 막 시작한 개척 교회들은 교회의 부흥을 위해 교회를 알리고 정보를 제공할 필요가 있다. 교회의 홈페이지가 있다면 교회의 정보를 파악하고 사람들의 접근성을 높이는데 도움이 될 것이다.</a:t>
            </a:r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title"/>
          </p:nvPr>
        </p:nvSpPr>
        <p:spPr>
          <a:xfrm>
            <a:off x="743121" y="768955"/>
            <a:ext cx="8083379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IA ; </a:t>
            </a:r>
            <a:r>
              <a:rPr lang="en-US" sz="28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Information Architecture </a:t>
            </a:r>
            <a:endParaRPr sz="36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0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09812" y="1878995"/>
            <a:ext cx="7267575" cy="42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1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222422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개척교회의 어려운 현실은 어제오늘 얘기는 아니다. 한국 교회 전체의 70~80%가 50명 미만의 작은 교회다. 이 가운데 오랜 기간 건실하게 생존하는 교회는 몇 되지 않는다. 이러한 상황에서 개척교회 목회자들은 지원을 원하고있다. 교회 시스템이 마련되지 않아 어려움을 겪고 있으며 홍보나 성장의 필요성을 느끼고있다.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이제 막 시작한 개척 교회들은 교회의 부흥을 위해 교회를 알리고 정보를 제공할 필요가 있다. 교회의 홈페이지가 있다면 교회의 정보를 파악하고 사람들의 접근성을 높이는데 도움이 될 것이다.</a:t>
            </a:r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222422" y="252030"/>
            <a:ext cx="5539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WBS ; </a:t>
            </a:r>
            <a:r>
              <a:rPr lang="en-US" sz="27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Work Breakdown Structure</a:t>
            </a:r>
            <a:endParaRPr sz="36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6" name="Google Shape;9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50" y="901950"/>
            <a:ext cx="7746601" cy="3253325"/>
          </a:xfrm>
          <a:prstGeom prst="rect">
            <a:avLst/>
          </a:prstGeom>
          <a:noFill/>
          <a:ln>
            <a:noFill/>
          </a:ln>
          <a:effectLst>
            <a:outerShdw dist="127000" dir="2700000" algn="tl" rotWithShape="0">
              <a:srgbClr val="000000">
                <a:alpha val="9800"/>
              </a:srgbClr>
            </a:outerShdw>
          </a:effectLst>
        </p:spPr>
      </p:pic>
      <p:pic>
        <p:nvPicPr>
          <p:cNvPr id="97" name="Google Shape;9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8500" y="4211775"/>
            <a:ext cx="9331399" cy="2394200"/>
          </a:xfrm>
          <a:prstGeom prst="rect">
            <a:avLst/>
          </a:prstGeom>
          <a:noFill/>
          <a:ln>
            <a:noFill/>
          </a:ln>
          <a:effectLst>
            <a:outerShdw dist="127000" dir="2700000" algn="tl" rotWithShape="0">
              <a:srgbClr val="000000">
                <a:alpha val="98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2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2"/>
          <p:cNvSpPr/>
          <p:nvPr/>
        </p:nvSpPr>
        <p:spPr>
          <a:xfrm>
            <a:off x="222422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2"/>
          <p:cNvSpPr txBox="1"/>
          <p:nvPr/>
        </p:nvSpPr>
        <p:spPr>
          <a:xfrm>
            <a:off x="494770" y="2118527"/>
            <a:ext cx="11011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[메인]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" name="Google Shape;106;p12"/>
          <p:cNvSpPr txBox="1"/>
          <p:nvPr/>
        </p:nvSpPr>
        <p:spPr>
          <a:xfrm>
            <a:off x="4311038" y="2118527"/>
            <a:ext cx="11011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[로그인]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7" name="Google Shape;107;p12"/>
          <p:cNvSpPr txBox="1"/>
          <p:nvPr/>
        </p:nvSpPr>
        <p:spPr>
          <a:xfrm>
            <a:off x="8127306" y="2118527"/>
            <a:ext cx="11011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[회원가입]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8" name="Google Shape;108;p12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메인 화면</a:t>
            </a:r>
            <a:endParaRPr/>
          </a:p>
        </p:txBody>
      </p:sp>
      <p:pic>
        <p:nvPicPr>
          <p:cNvPr id="109" name="Google Shape;109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425" y="2480850"/>
            <a:ext cx="11747150" cy="2993827"/>
          </a:xfrm>
          <a:prstGeom prst="rect">
            <a:avLst/>
          </a:prstGeom>
          <a:noFill/>
          <a:ln>
            <a:noFill/>
          </a:ln>
          <a:effectLst>
            <a:outerShdw dist="127000" dir="2700000" algn="tl" rotWithShape="0">
              <a:srgbClr val="000000">
                <a:alpha val="98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3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3"/>
          <p:cNvSpPr/>
          <p:nvPr/>
        </p:nvSpPr>
        <p:spPr>
          <a:xfrm>
            <a:off x="222422" y="252037"/>
            <a:ext cx="11747157" cy="63539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dist="127000" dir="2700000" algn="t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메인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3"/>
          <p:cNvSpPr txBox="1"/>
          <p:nvPr/>
        </p:nvSpPr>
        <p:spPr>
          <a:xfrm>
            <a:off x="394777" y="507649"/>
            <a:ext cx="4427593" cy="85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algun Gothic"/>
              <a:buNone/>
            </a:pPr>
            <a:r>
              <a:rPr lang="en-US" sz="3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Wireframe-</a:t>
            </a:r>
            <a:r>
              <a:rPr lang="en-US" sz="26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메인 화면</a:t>
            </a:r>
            <a:endParaRPr/>
          </a:p>
        </p:txBody>
      </p:sp>
      <p:sp>
        <p:nvSpPr>
          <p:cNvPr id="118" name="Google Shape;118;p13"/>
          <p:cNvSpPr txBox="1"/>
          <p:nvPr/>
        </p:nvSpPr>
        <p:spPr>
          <a:xfrm>
            <a:off x="951970" y="1532741"/>
            <a:ext cx="156263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[아이디 찾기]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9" name="Google Shape;119;p13"/>
          <p:cNvSpPr txBox="1"/>
          <p:nvPr/>
        </p:nvSpPr>
        <p:spPr>
          <a:xfrm>
            <a:off x="6417230" y="1532741"/>
            <a:ext cx="156263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[비밀번호 찾기]</a:t>
            </a:r>
            <a:endParaRPr sz="1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0" name="Google Shape;12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1855" y="2008965"/>
            <a:ext cx="10383699" cy="402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_008_105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717</Words>
  <Application>Microsoft Office PowerPoint</Application>
  <PresentationFormat>와이드스크린</PresentationFormat>
  <Paragraphs>100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Malgun Gothic</vt:lpstr>
      <vt:lpstr>Arial</vt:lpstr>
      <vt:lpstr>Office 테마</vt:lpstr>
      <vt:lpstr>PowerPoint 프레젠테이션</vt:lpstr>
      <vt:lpstr>PowerPoint 프레젠테이션</vt:lpstr>
      <vt:lpstr>Document History</vt:lpstr>
      <vt:lpstr>PRD ; Product Required Document</vt:lpstr>
      <vt:lpstr>PR ; Product Roadmap</vt:lpstr>
      <vt:lpstr>IA ; Information Architecture </vt:lpstr>
      <vt:lpstr>WBS ; Work Breakdown Structure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유범석</cp:lastModifiedBy>
  <cp:revision>1</cp:revision>
  <dcterms:modified xsi:type="dcterms:W3CDTF">2023-04-14T06:28:57Z</dcterms:modified>
</cp:coreProperties>
</file>